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592390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без осадков. Ветер юго-западный 9-14 м/с. Температура воздуха ночью 11-13, днем 24-26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Ветер юго-западный 9-14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ночью 11-13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681423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сентября, ночью 26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49546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7127</cp:revision>
  <cp:lastPrinted>2025-08-12T06:13:34Z</cp:lastPrinted>
  <dcterms:created xsi:type="dcterms:W3CDTF">2018-03-27T06:03:00Z</dcterms:created>
  <dcterms:modified xsi:type="dcterms:W3CDTF">2025-09-24T05:59:21Z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