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519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ночью 9-14, днем 15-20 м/с. Температура воздуха 13-15, днем 24-26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26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сентября, ночью 26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19640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7272</cp:revision>
  <cp:lastPrinted>2021-07-01T03:56:27Z</cp:lastPrinted>
  <dcterms:created xsi:type="dcterms:W3CDTF">2018-03-27T06:03:00Z</dcterms:created>
  <dcterms:modified xsi:type="dcterms:W3CDTF">2025-09-24T05:56:03Z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