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11788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Ясно. Днем пыльная буря. Ветер восточный 7-12, днем порывы 17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Ясно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59682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35613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15481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3788</cp:revision>
  <cp:lastPrinted>2021-07-01T03:56:27Z</cp:lastPrinted>
  <dcterms:created xsi:type="dcterms:W3CDTF">2018-03-27T06:03:00Z</dcterms:created>
  <dcterms:modified xsi:type="dcterms:W3CDTF">2025-09-24T06:10:17Z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