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7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27111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9-14, днем порывы 15-20 м/с. Температура воздуха 14-16, днем 25-27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15-17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21740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24327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3813</cp:revision>
  <cp:lastPrinted>2021-07-01T03:56:27Z</cp:lastPrinted>
  <dcterms:created xsi:type="dcterms:W3CDTF">2018-03-27T06:03:00Z</dcterms:created>
  <dcterms:modified xsi:type="dcterms:W3CDTF">2025-09-24T06:14:26Z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