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12" d="100"/>
          <a:sy n="112" d="100"/>
        </p:scale>
        <p:origin x="202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77756717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267</a:t>
                      </a:r>
                      <a:endParaRPr lang="en-US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сентября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1765" y="260315"/>
            <a:ext cx="4672635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по 20 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Малооблачно, без осадков. Ветер юго-западный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9-14, днем порывы 15-20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13-15,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26-28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endParaRPr lang="ru-RU" alt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2025 г. </a:t>
            </a:r>
          </a:p>
          <a:p>
            <a:pPr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утром дождь.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-западный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9-14 м/с.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10-12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40136727"/>
              </p:ext>
            </p:extLst>
          </p:nvPr>
        </p:nvGraphicFramePr>
        <p:xfrm>
          <a:off x="5028643" y="4409478"/>
          <a:ext cx="4691064" cy="19765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49943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831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0.166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0.486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473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1.184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30050" y="2332389"/>
            <a:ext cx="4689657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2025 года метеорологические условия будут способствовать рассеиванию загрязняющих веществ в атмосфере города.</a:t>
            </a:r>
          </a:p>
          <a:p>
            <a:pPr lvl="0"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89236128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kk-KZ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lab_kos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kumimoji="0" lang="ru-RU" sz="800" b="0" i="0" u="none" strike="noStrike" kern="1200" cap="none" spc="0" normalizeH="0" baseline="0" noProof="0" dirty="0" err="1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Метео</a:t>
                        </a: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прогнозов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С.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Лемешко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29355</TotalTime>
  <Words>593</Words>
  <Application>Microsoft Office PowerPoint</Application>
  <PresentationFormat>Лист A4 (210x297 мм)</PresentationFormat>
  <Paragraphs>98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5066</cp:revision>
  <cp:lastPrinted>2021-07-01T03:56:27Z</cp:lastPrinted>
  <dcterms:created xsi:type="dcterms:W3CDTF">2018-03-27T06:03:00Z</dcterms:created>
  <dcterms:modified xsi:type="dcterms:W3CDTF">2025-09-24T07:48:42Z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