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03832899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с 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3-8 м/с. Температура воздуха ночью 8-10, днем 23-25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юго-западный 2-7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3607321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28036</TotalTime>
  <Words>648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5096</cp:revision>
  <cp:lastPrinted>2021-07-01T03:56:27Z</cp:lastPrinted>
  <dcterms:created xsi:type="dcterms:W3CDTF">2018-03-27T06:03:00Z</dcterms:created>
  <dcterms:modified xsi:type="dcterms:W3CDTF">2025-09-24T07:30:12Z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