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25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cs typeface="Times New Roman" pitchFamily="18" charset="0"/>
              </a:rPr>
              <a:t>24</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25</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жел соғады, күші 5-10 м/с. Ауа температурасы түнде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қыркүйекке арналған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ru-RU" sz="1200" b="1" dirty="0" smtClean="0">
                <a:latin typeface="Times New Roman" pitchFamily="18" charset="0"/>
                <a:ea typeface="Times New Roman KZ" pitchFamily="18" charset="0"/>
                <a:cs typeface="Times New Roman" pitchFamily="18" charset="0"/>
              </a:rPr>
              <a:t>25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26</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21514</TotalTime>
  <Words>531</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5300</cp:revision>
  <cp:lastPrinted>2021-07-01T03:56:27Z</cp:lastPrinted>
  <dcterms:created xsi:type="dcterms:W3CDTF">2018-03-27T06:03:00Z</dcterms:created>
  <dcterms:modified xsi:type="dcterms:W3CDTF">2025-09-24T07:32:56Z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