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3733233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dirty="0" smtClean="0">
                          <a:solidFill>
                            <a:srgbClr val="002060"/>
                          </a:solidFill>
                          <a:latin typeface="Times New Roman" panose="02020603050405020304" pitchFamily="18" charset="0"/>
                          <a:cs typeface="Times New Roman" panose="02020603050405020304" pitchFamily="18" charset="0"/>
                        </a:rPr>
                        <a:t>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049453456"/>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smtClean="0">
                          <a:solidFill>
                            <a:schemeClr val="tx1"/>
                          </a:solidFill>
                          <a:latin typeface="Times New Roman" panose="02020603050405020304" pitchFamily="18" charset="0"/>
                          <a:cs typeface="Times New Roman" panose="02020603050405020304" pitchFamily="18" charset="0"/>
                        </a:rPr>
                        <a:t>0,9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5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4 қыркүйектен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25 қыркүйекке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Аздаған бұлтты, жауын-шашынсыз болады. Солтүстік-шығыстан 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күндіз 27-29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26 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25 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26 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м/с. Ауа температурасы  12-14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14139</TotalTime>
  <Words>572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3834</cp:revision>
  <cp:lastPrinted>2021-07-01T03:56:27Z</cp:lastPrinted>
  <dcterms:created xsi:type="dcterms:W3CDTF">2018-03-27T06:03:00Z</dcterms:created>
  <dcterms:modified xsi:type="dcterms:W3CDTF">2025-09-24T06:53:05Z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