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119350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24</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25</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24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25</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Оңтүстік-батыстан жел соғады, күші </a:t>
            </a:r>
            <a:r>
              <a:rPr lang="kk-KZ" sz="1100" dirty="0">
                <a:solidFill>
                  <a:prstClr val="black"/>
                </a:solidFill>
                <a:latin typeface="Times New Roman" panose="02020603050405020304" pitchFamily="18" charset="0"/>
                <a:ea typeface="Calibri"/>
                <a:cs typeface="Times New Roman" pitchFamily="18" charset="0"/>
              </a:rPr>
              <a:t>түнде 3-8, күндіз 7-12 </a:t>
            </a:r>
            <a:r>
              <a:rPr lang="kk-KZ" sz="1100" kern="0" dirty="0">
                <a:solidFill>
                  <a:prstClr val="black"/>
                </a:solidFill>
                <a:latin typeface="Times New Roman" panose="02020603050405020304" pitchFamily="18" charset="0"/>
                <a:ea typeface="Calibri"/>
                <a:cs typeface="Times New Roman" pitchFamily="18" charset="0"/>
                <a:sym typeface="Calibri"/>
              </a:rPr>
              <a:t>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11-13, күндіз                 26-28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26</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25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26</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a:t>
            </a:r>
            <a:r>
              <a:rPr lang="kk-KZ" sz="1100" kern="0" dirty="0">
                <a:solidFill>
                  <a:prstClr val="black"/>
                </a:solidFill>
                <a:latin typeface="Times New Roman" panose="02020603050405020304" pitchFamily="18" charset="0"/>
                <a:ea typeface="Calibri"/>
                <a:cs typeface="Times New Roman" pitchFamily="18" charset="0"/>
                <a:sym typeface="Calibri"/>
              </a:rPr>
              <a:t>түстік-батыстан 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11-13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24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жиналуына</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04614297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21</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1673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2311</TotalTime>
  <Words>670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237</cp:revision>
  <dcterms:modified xsi:type="dcterms:W3CDTF">2025-09-24T08:07:11Z</dcterms:modified>
</cp:coreProperties>
</file>