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722217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Аздаған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таңертең және күндіз екпіні </a:t>
            </a:r>
            <a:r>
              <a:rPr lang="kk-KZ" sz="1200" kern="900" dirty="0" smtClean="0">
                <a:solidFill>
                  <a:srgbClr val="000000"/>
                </a:solidFill>
                <a:latin typeface="Times New Roman" panose="02020603050405020304" pitchFamily="18" charset="0"/>
                <a:ea typeface="Times New Roman" panose="02020603050405020304" pitchFamily="18" charset="0"/>
              </a:rPr>
              <a:t>15</a:t>
            </a:r>
            <a:r>
              <a:rPr lang="kk-KZ" sz="1200" kern="900" dirty="0" smtClean="0">
                <a:solidFill>
                  <a:srgbClr val="000000"/>
                </a:solidFill>
                <a:latin typeface="Times New Roman" panose="02020603050405020304" pitchFamily="18" charset="0"/>
                <a:ea typeface="Times New Roman" panose="02020603050405020304" pitchFamily="18" charset="0"/>
              </a:rPr>
              <a:t>-20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13-15</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26-28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solidFill>
                  <a:prstClr val="black"/>
                </a:solidFill>
                <a:latin typeface="Times New Roman" panose="02020603050405020304" pitchFamily="18" charset="0"/>
                <a:cs typeface="Times New Roman" panose="02020603050405020304" pitchFamily="18" charset="0"/>
              </a:rPr>
              <a:t> жаңбыр</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1049847"/>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26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25987</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5087</cp:revision>
  <cp:lastPrinted>2021-07-01T07:38:07Z</cp:lastPrinted>
  <dcterms:created xsi:type="dcterms:W3CDTF">2018-03-27T06:03:00Z</dcterms:created>
  <dcterms:modified xsi:type="dcterms:W3CDTF">2025-09-24T07:54:44Z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