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511157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a:t>
                      </a:r>
                      <a:r>
                        <a:rPr lang="en-US" altLang="x-none" sz="1600" b="1" i="1" dirty="0" smtClean="0">
                          <a:solidFill>
                            <a:srgbClr val="002060"/>
                          </a:solidFill>
                          <a:latin typeface="Times New Roman" panose="02020603050405020304" pitchFamily="18" charset="0"/>
                          <a:cs typeface="Times New Roman" panose="02020603050405020304" pitchFamily="18" charset="0"/>
                        </a:rPr>
                        <a:t>7</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5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5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Күндіз шаңды дауыл. Жел шығыстан 7-12, күндіз екпіні 17 м/с. Ауаның температурасы түнде 12-14, күндіз 26-28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қыркүйекке</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26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Жел оңтүстік-батыстан 4-9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10-12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89341930"/>
              </p:ext>
            </p:extLst>
          </p:nvPr>
        </p:nvGraphicFramePr>
        <p:xfrm>
          <a:off x="5026096" y="4531958"/>
          <a:ext cx="4691064" cy="1805575"/>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0921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61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0.123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1581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0.316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336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0.671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397122064"/>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Тастаева</a:t>
                      </a:r>
                      <a:r>
                        <a:rPr lang="ru-RU" altLang="x-none" sz="800" b="0" baseline="0" smtClean="0">
                          <a:latin typeface="Times New Roman" panose="02020603050405020304" pitchFamily="18" charset="0"/>
                          <a:cs typeface="Times New Roman" panose="02020603050405020304" pitchFamily="18" charset="0"/>
                        </a:rPr>
                        <a:t> С</a:t>
                      </a:r>
                      <a:r>
                        <a:rPr lang="ru-RU"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16567</TotalTime>
  <Words>542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3917</cp:revision>
  <cp:lastPrinted>2021-07-01T07:38:07Z</cp:lastPrinted>
  <dcterms:created xsi:type="dcterms:W3CDTF">2018-03-27T06:03:00Z</dcterms:created>
  <dcterms:modified xsi:type="dcterms:W3CDTF">2025-09-24T06:09:29Z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