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3070033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812066"/>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25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24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25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Батыстан, оңтүстік-батыстан жел соғады, күші </a:t>
            </a:r>
            <a:r>
              <a:rPr lang="kk-KZ" sz="1200" kern="1400" dirty="0" smtClean="0">
                <a:latin typeface="Times New Roman"/>
                <a:ea typeface="Times New Roman"/>
              </a:rPr>
              <a:t>3-8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11-13, </a:t>
            </a:r>
            <a:r>
              <a:rPr lang="kk-KZ" sz="1200" kern="1400" dirty="0">
                <a:latin typeface="Times New Roman"/>
                <a:ea typeface="Times New Roman"/>
              </a:rPr>
              <a:t>күндіз </a:t>
            </a:r>
            <a:r>
              <a:rPr lang="kk-KZ" sz="1200" kern="1400" dirty="0" smtClean="0">
                <a:latin typeface="Times New Roman"/>
                <a:ea typeface="Times New Roman"/>
              </a:rPr>
              <a:t>27-29 </a:t>
            </a:r>
            <a:r>
              <a:rPr lang="kk-KZ" sz="1200" kern="1400" dirty="0">
                <a:latin typeface="Times New Roman"/>
                <a:ea typeface="Times New Roman"/>
              </a:rPr>
              <a:t>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25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 </a:t>
            </a:r>
            <a:r>
              <a:rPr lang="kk-KZ" sz="1200" dirty="0" smtClean="0">
                <a:latin typeface="Times New Roman"/>
                <a:ea typeface="Times New Roman"/>
              </a:rPr>
              <a:t>жауын-шашынсыз. О</a:t>
            </a:r>
            <a:r>
              <a:rPr lang="kk-KZ" sz="1200" kern="1400" dirty="0" smtClean="0">
                <a:latin typeface="Times New Roman"/>
                <a:ea typeface="Times New Roman"/>
              </a:rPr>
              <a:t>ңтүстік-батыстан</a:t>
            </a:r>
            <a:r>
              <a:rPr lang="kk-KZ" sz="1200" dirty="0" smtClean="0">
                <a:latin typeface="Times New Roman"/>
                <a:ea typeface="Times New Roman"/>
              </a:rPr>
              <a:t> жел соғады</a:t>
            </a:r>
            <a:r>
              <a:rPr lang="kk-KZ" sz="1200" kern="1400" dirty="0" smtClean="0">
                <a:latin typeface="Times New Roman"/>
                <a:ea typeface="Times New Roman"/>
              </a:rPr>
              <a:t>,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11-13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30119</TotalTime>
  <Words>570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4957</cp:revision>
  <cp:lastPrinted>2023-02-06T06:57:51Z</cp:lastPrinted>
  <dcterms:created xsi:type="dcterms:W3CDTF">2018-03-27T06:03:00Z</dcterms:created>
  <dcterms:modified xsi:type="dcterms:W3CDTF">2025-09-24T07:03:29Z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