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330124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оңтүстік-шығысқа ауысады, күші 3-8 м/с. Ауа температурасы түнде 8-10, күндіз 23-25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89314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25000</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4919</cp:revision>
  <cp:lastPrinted>2021-07-01T03:56:27Z</cp:lastPrinted>
  <dcterms:created xsi:type="dcterms:W3CDTF">2018-03-27T06:03:00Z</dcterms:created>
  <dcterms:modified xsi:type="dcterms:W3CDTF">2025-09-24T07:29:44Z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