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6610959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267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2454518"/>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24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25 </a:t>
            </a:r>
            <a:r>
              <a:rPr lang="ru-RU" sz="1200" b="1" dirty="0" err="1">
                <a:latin typeface="Times New Roman" panose="02020603050405020304" pitchFamily="18" charset="0"/>
                <a:cs typeface="Times New Roman" panose="02020603050405020304" pitchFamily="18" charset="0"/>
              </a:rPr>
              <a:t>қыркүйек</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Оңтүстік-батыстан соғатын жел оңтүстік-шығысқа ауысады, күші </a:t>
            </a:r>
            <a:r>
              <a:rPr lang="kk-KZ" altLang="ru-RU" sz="1200" dirty="0" smtClean="0">
                <a:latin typeface="Times New Roman" panose="02020603050405020304" pitchFamily="18" charset="0"/>
                <a:cs typeface="Times New Roman" panose="02020603050405020304" pitchFamily="18" charset="0"/>
              </a:rPr>
              <a:t>3-8 м/с</a:t>
            </a:r>
            <a:r>
              <a:rPr lang="kk-KZ" altLang="ru-RU" sz="1200" dirty="0">
                <a:latin typeface="Times New Roman" panose="02020603050405020304" pitchFamily="18" charset="0"/>
                <a:cs typeface="Times New Roman" panose="02020603050405020304" pitchFamily="18" charset="0"/>
              </a:rPr>
              <a:t>. Ауа температурасы түнде 8-10, күндіз </a:t>
            </a:r>
            <a:r>
              <a:rPr lang="kk-KZ" altLang="ru-RU" sz="1200" dirty="0" smtClean="0">
                <a:latin typeface="Times New Roman" panose="02020603050405020304" pitchFamily="18" charset="0"/>
                <a:cs typeface="Times New Roman" panose="02020603050405020304" pitchFamily="18" charset="0"/>
              </a:rPr>
              <a:t>23-25 градус жылы.</a:t>
            </a:r>
          </a:p>
          <a:p>
            <a:pPr algn="just"/>
            <a:endParaRPr lang="kk-KZ" altLang="ru-RU" sz="1200" dirty="0">
              <a:solidFill>
                <a:srgbClr val="FF0000"/>
              </a:solidFill>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26 </a:t>
            </a:r>
            <a:r>
              <a:rPr lang="ru-RU" altLang="ru-RU" sz="1150" b="1" dirty="0" err="1">
                <a:latin typeface="Times New Roman" panose="02020603050405020304" pitchFamily="18" charset="0"/>
                <a:cs typeface="Times New Roman" panose="02020603050405020304" pitchFamily="18" charset="0"/>
              </a:rPr>
              <a:t>қыркүйекке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25 </a:t>
            </a:r>
            <a:r>
              <a:rPr lang="kk-KZ" sz="1150" b="1" dirty="0">
                <a:latin typeface="Times New Roman" panose="02020603050405020304" pitchFamily="18" charset="0"/>
                <a:cs typeface="Times New Roman" panose="02020603050405020304" pitchFamily="18" charset="0"/>
              </a:rPr>
              <a:t>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26 </a:t>
            </a:r>
            <a:r>
              <a:rPr lang="ru-RU" altLang="ru-RU" sz="1150" b="1" dirty="0" err="1">
                <a:latin typeface="Times New Roman" panose="02020603050405020304" pitchFamily="18" charset="0"/>
                <a:cs typeface="Times New Roman" panose="02020603050405020304" pitchFamily="18" charset="0"/>
              </a:rPr>
              <a:t>қыркүйек</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smtClean="0">
                <a:latin typeface="Times New Roman" panose="02020603050405020304" pitchFamily="18" charset="0"/>
                <a:cs typeface="Times New Roman" panose="02020603050405020304" pitchFamily="18" charset="0"/>
              </a:rPr>
              <a:t>дейін</a:t>
            </a:r>
            <a:endParaRPr lang="ru-RU" sz="1150" b="1" dirty="0" smtClean="0">
              <a:latin typeface="Times New Roman" panose="02020603050405020304" pitchFamily="18" charset="0"/>
              <a:cs typeface="Times New Roman" panose="02020603050405020304" pitchFamily="18" charset="0"/>
            </a:endParaRPr>
          </a:p>
          <a:p>
            <a:pPr algn="ct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a:latin typeface="Times New Roman" panose="02020603050405020304" pitchFamily="18" charset="0"/>
                <a:cs typeface="Times New Roman" panose="02020603050405020304" pitchFamily="18" charset="0"/>
              </a:rPr>
              <a:t> 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2-7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8-10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rgbClr val="FF0000"/>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a:t>
            </a:r>
            <a:r>
              <a:rPr lang="kk-KZ" altLang="en-US" sz="1200" b="1" dirty="0" smtClean="0">
                <a:solidFill>
                  <a:srgbClr val="FF0000"/>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29991157"/>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1056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Майған А.Т./ </a:t>
            </a:r>
            <a:r>
              <a:rPr lang="kk-KZ" altLang="ru-RU" sz="1200" b="1" i="1" dirty="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26897</TotalTime>
  <Words>599</Words>
  <Application>Microsoft Office PowerPoint</Application>
  <PresentationFormat>Лист A4 (210x297 мм)</PresentationFormat>
  <Paragraphs>105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5015</cp:revision>
  <cp:lastPrinted>2021-07-01T07:38:07Z</cp:lastPrinted>
  <dcterms:created xsi:type="dcterms:W3CDTF">2018-03-27T06:03:00Z</dcterms:created>
  <dcterms:modified xsi:type="dcterms:W3CDTF">2025-09-24T07:29:38Z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