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1799" autoAdjust="0"/>
  </p:normalViewPr>
  <p:slideViewPr>
    <p:cSldViewPr showGuides="1">
      <p:cViewPr varScale="1">
        <p:scale>
          <a:sx n="79" d="100"/>
          <a:sy n="79" d="100"/>
        </p:scale>
        <p:origin x="1891" y="7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58918957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2172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268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25 сентября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34650" y="264052"/>
            <a:ext cx="4390332" cy="1615827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сентября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25 сентября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26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      Переменная облачность, без осадков. Ветер южный 7-12 м/с. Температура воздуха ночью 10-12, днем 24-26 тепла.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27 сентября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26 сентября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27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       Переменная облачность, без осадков. Ветер северо-западный 7-12 м/с. Температура воздуха ночью 10-12 тепла.</a:t>
            </a: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996721"/>
              </p:ext>
            </p:extLst>
          </p:nvPr>
        </p:nvGraphicFramePr>
        <p:xfrm>
          <a:off x="5134650" y="3763600"/>
          <a:ext cx="4528802" cy="23532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2566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85573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0577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005930" y="2885515"/>
            <a:ext cx="4565315" cy="261610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2075" y="1920905"/>
            <a:ext cx="4390333" cy="938719"/>
          </a:xfrm>
          <a:prstGeom prst="rect">
            <a:avLst/>
          </a:prstGeom>
          <a:solidFill>
            <a:schemeClr val="bg1"/>
          </a:solidFill>
          <a:ln>
            <a:solidFill>
              <a:schemeClr val="lt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сентября, ночью 27 сентября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Седелёва Н.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49551</TotalTime>
  <Words>660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7129</cp:revision>
  <cp:lastPrinted>2025-08-12T06:13:34Z</cp:lastPrinted>
  <dcterms:created xsi:type="dcterms:W3CDTF">2018-03-27T06:03:00Z</dcterms:created>
  <dcterms:modified xsi:type="dcterms:W3CDTF">2025-09-25T07:21:27Z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