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78" d="100"/>
          <a:sy n="78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389836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дождь. Ветер западный с переходом на 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сеерный,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80936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55417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6305</cp:revision>
  <cp:lastPrinted>2021-02-03T11:37:00Z</cp:lastPrinted>
  <dcterms:created xsi:type="dcterms:W3CDTF">2018-03-27T06:03:00Z</dcterms:created>
  <dcterms:modified xsi:type="dcterms:W3CDTF">2025-09-25T09:50:29Z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