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23134121"/>
              </p:ext>
            </p:extLst>
          </p:nvPr>
        </p:nvGraphicFramePr>
        <p:xfrm>
          <a:off x="307975" y="2473816"/>
          <a:ext cx="4465638" cy="246735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4673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72940" y="2358070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241089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26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25 сентября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26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1-6 м/с. Температура воздуха ночью 9-11, днем 21-23 тепла.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en-US" sz="1200" b="1" dirty="0">
              <a:solidFill>
                <a:srgbClr val="000000"/>
              </a:solidFill>
              <a:latin typeface="Tahoma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27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26 сентября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27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2392973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25208</TotalTime>
  <Words>599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4936</cp:revision>
  <cp:lastPrinted>2021-07-01T03:56:27Z</cp:lastPrinted>
  <dcterms:created xsi:type="dcterms:W3CDTF">2018-03-27T06:03:00Z</dcterms:created>
  <dcterms:modified xsi:type="dcterms:W3CDTF">2025-09-25T07:14:04Z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