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26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11070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cs typeface="Times New Roman" pitchFamily="18" charset="0"/>
                  <a:sym typeface="+mn-ea"/>
                </a:rPr>
                <a:t>накоплению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cs typeface="Times New Roman" pitchFamily="18" charset="0"/>
                  <a:sym typeface="+mn-ea"/>
                </a:rPr>
                <a:t>пониженный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26728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6348</cp:revision>
  <cp:lastPrinted>2021-07-01T09:11:30Z</cp:lastPrinted>
  <dcterms:created xsi:type="dcterms:W3CDTF">2018-03-27T06:03:00Z</dcterms:created>
  <dcterms:modified xsi:type="dcterms:W3CDTF">2025-09-25T05:29:03Z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