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687201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ебольшая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с переходом на западный 9-14 м/с. Температура воздуха ночью 10-12, днем 28-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Н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ебольшая облачность,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1592836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7797257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15482</TotalTime>
  <Words>582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3789</cp:revision>
  <cp:lastPrinted>2021-07-01T03:56:27Z</cp:lastPrinted>
  <dcterms:created xsi:type="dcterms:W3CDTF">2018-03-27T06:03:00Z</dcterms:created>
  <dcterms:modified xsi:type="dcterms:W3CDTF">2025-09-25T08:57:48Z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