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383289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25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1-6 м/с. Температура воздуха ночью 9-11,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000000"/>
              </a:solidFill>
              <a:latin typeface="Tahoma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8337" y="227687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6958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28034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5096</cp:revision>
  <cp:lastPrinted>2021-07-01T03:56:27Z</cp:lastPrinted>
  <dcterms:created xsi:type="dcterms:W3CDTF">2018-03-27T06:03:00Z</dcterms:created>
  <dcterms:modified xsi:type="dcterms:W3CDTF">2025-09-25T07:13:33Z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