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2106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155083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35" y="198810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1563" y="301388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24003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3956</cp:revision>
  <cp:lastPrinted>2021-10-18T15:52:53Z</cp:lastPrinted>
  <dcterms:created xsi:type="dcterms:W3CDTF">2018-03-27T06:03:00Z</dcterms:created>
  <dcterms:modified xsi:type="dcterms:W3CDTF">2025-09-25T07:15:15Z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