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>
        <p:scale>
          <a:sx n="125" d="100"/>
          <a:sy n="125" d="100"/>
        </p:scale>
        <p:origin x="-1710" y="-4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24666538"/>
              </p:ext>
            </p:extLst>
          </p:nvPr>
        </p:nvGraphicFramePr>
        <p:xfrm>
          <a:off x="307975" y="2588895"/>
          <a:ext cx="4465638" cy="2835261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1515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268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сентября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93101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26 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25 сентября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 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26 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lvl="0" algn="just">
              <a:tabLst>
                <a:tab pos="3411538" algn="l"/>
              </a:tabLs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юго-западный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3-8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м/с. Температура воздуха ночью 9-11, днем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18-20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тепла.</a:t>
            </a:r>
            <a:endParaRPr lang="en-US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>
              <a:tabLst>
                <a:tab pos="3411538" algn="l"/>
              </a:tabLst>
            </a:pPr>
            <a:endParaRPr lang="en-US" sz="1200" b="1" dirty="0">
              <a:solidFill>
                <a:srgbClr val="000000"/>
              </a:solidFill>
              <a:latin typeface="Tahoma"/>
              <a:cs typeface="Times New Roman" pitchFamily="18" charset="0"/>
            </a:endParaRPr>
          </a:p>
          <a:p>
            <a:pPr lvl="0" algn="ctr">
              <a:tabLst>
                <a:tab pos="3411538" algn="l"/>
              </a:tabLst>
            </a:pPr>
            <a:r>
              <a:rPr lang="kk-KZ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на 27 сентября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lvl="0" algn="ctr">
              <a:tabLst>
                <a:tab pos="3411538" algn="l"/>
              </a:tabLst>
            </a:pP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с 20 ч. 26 сентября по 08 ч. </a:t>
            </a:r>
            <a:r>
              <a:rPr lang="kk-KZ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27 сентября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lvl="0" algn="just">
              <a:tabLst>
                <a:tab pos="3411538" algn="l"/>
              </a:tabLs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юго-западный 9-14</a:t>
            </a:r>
            <a:r>
              <a:rPr 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kk-KZ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10-12</a:t>
            </a:r>
            <a:r>
              <a:rPr 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0619" y="350100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на 25 сентября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08611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04657836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870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0,174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0,123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 Д.М./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27281</TotalTime>
  <Words>595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4981</cp:revision>
  <cp:lastPrinted>2021-07-01T03:56:27Z</cp:lastPrinted>
  <dcterms:created xsi:type="dcterms:W3CDTF">2018-03-27T06:03:00Z</dcterms:created>
  <dcterms:modified xsi:type="dcterms:W3CDTF">2025-09-25T07:21:49Z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