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26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25</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26</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қыркүйекке арналған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26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27</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21515</TotalTime>
  <Words>532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5302</cp:revision>
  <cp:lastPrinted>2021-07-01T03:56:27Z</cp:lastPrinted>
  <dcterms:created xsi:type="dcterms:W3CDTF">2018-03-27T06:03:00Z</dcterms:created>
  <dcterms:modified xsi:type="dcterms:W3CDTF">2025-09-25T05:57:16Z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