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167022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25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solidFill>
                  <a:srgbClr val="FF0000"/>
                </a:solidFill>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solidFill>
                  <a:srgbClr val="FF0000"/>
                </a:solidFill>
                <a:latin typeface="Times New Roman" panose="02020603050405020304" pitchFamily="18" charset="0"/>
                <a:cs typeface="Times New Roman" panose="02020603050405020304" pitchFamily="18" charset="0"/>
              </a:rPr>
              <a:t>Оңтүстік-батыстан жел соғады, күші 3-8 м/с</a:t>
            </a:r>
            <a:r>
              <a:rPr lang="kk-KZ" altLang="ru-RU" sz="1200" dirty="0">
                <a:solidFill>
                  <a:srgbClr val="FF0000"/>
                </a:solidFill>
                <a:latin typeface="Times New Roman" panose="02020603050405020304" pitchFamily="18" charset="0"/>
                <a:cs typeface="Times New Roman" panose="02020603050405020304" pitchFamily="18" charset="0"/>
              </a:rPr>
              <a:t>. Ауа температурасы түнде </a:t>
            </a:r>
            <a:r>
              <a:rPr lang="kk-KZ" altLang="ru-RU" sz="1200" dirty="0" smtClean="0">
                <a:solidFill>
                  <a:srgbClr val="FF0000"/>
                </a:solidFill>
                <a:latin typeface="Times New Roman" panose="02020603050405020304" pitchFamily="18" charset="0"/>
                <a:cs typeface="Times New Roman" panose="02020603050405020304" pitchFamily="18" charset="0"/>
              </a:rPr>
              <a:t>8-10, </a:t>
            </a:r>
            <a:r>
              <a:rPr lang="kk-KZ" altLang="ru-RU" sz="1200" dirty="0">
                <a:solidFill>
                  <a:srgbClr val="FF0000"/>
                </a:solidFill>
                <a:latin typeface="Times New Roman" panose="02020603050405020304" pitchFamily="18" charset="0"/>
                <a:cs typeface="Times New Roman" panose="02020603050405020304" pitchFamily="18" charset="0"/>
              </a:rPr>
              <a:t>күндіз </a:t>
            </a:r>
            <a:r>
              <a:rPr lang="kk-KZ" altLang="ru-RU" sz="1200" dirty="0" smtClean="0">
                <a:solidFill>
                  <a:srgbClr val="FF0000"/>
                </a:solidFill>
                <a:latin typeface="Times New Roman" panose="02020603050405020304" pitchFamily="18" charset="0"/>
                <a:cs typeface="Times New Roman" panose="02020603050405020304" pitchFamily="18" charset="0"/>
              </a:rPr>
              <a:t>23-25 </a:t>
            </a:r>
            <a:r>
              <a:rPr lang="kk-KZ" altLang="ru-RU" sz="1200" dirty="0">
                <a:solidFill>
                  <a:srgbClr val="FF0000"/>
                </a:solidFill>
                <a:latin typeface="Times New Roman" panose="02020603050405020304" pitchFamily="18" charset="0"/>
                <a:cs typeface="Times New Roman" panose="02020603050405020304" pitchFamily="18" charset="0"/>
              </a:rPr>
              <a:t>градус жылы</a:t>
            </a:r>
            <a:r>
              <a:rPr lang="kk-KZ" altLang="ru-RU" sz="1200" dirty="0" smtClean="0">
                <a:solidFill>
                  <a:srgbClr val="FF0000"/>
                </a:solidFill>
                <a:latin typeface="Times New Roman" panose="02020603050405020304" pitchFamily="18" charset="0"/>
                <a:cs typeface="Times New Roman" panose="02020603050405020304" pitchFamily="18" charset="0"/>
              </a:rPr>
              <a:t>.</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solidFill>
                  <a:srgbClr val="FF0000"/>
                </a:solidFill>
                <a:latin typeface="Times New Roman" panose="02020603050405020304" pitchFamily="18" charset="0"/>
                <a:cs typeface="Times New Roman" panose="02020603050405020304" pitchFamily="18" charset="0"/>
              </a:rPr>
              <a:t>Көшпелі</a:t>
            </a:r>
            <a:r>
              <a:rPr lang="ru-RU" sz="1150" dirty="0" smtClean="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бұлтты</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жауын-шашынсыз</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smtClean="0">
                <a:solidFill>
                  <a:srgbClr val="FF0000"/>
                </a:solidFill>
                <a:latin typeface="Times New Roman" panose="02020603050405020304" pitchFamily="18" charset="0"/>
                <a:cs typeface="Times New Roman" panose="02020603050405020304" pitchFamily="18" charset="0"/>
              </a:rPr>
              <a:t>Солтүстік-батыстан</a:t>
            </a:r>
            <a:r>
              <a:rPr lang="ru-RU" sz="1150" dirty="0" smtClean="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жел</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соғады</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күші</a:t>
            </a:r>
            <a:r>
              <a:rPr lang="ru-RU" sz="1150" dirty="0">
                <a:solidFill>
                  <a:srgbClr val="FF0000"/>
                </a:solidFill>
                <a:latin typeface="Times New Roman" panose="02020603050405020304" pitchFamily="18" charset="0"/>
                <a:cs typeface="Times New Roman" panose="02020603050405020304" pitchFamily="18" charset="0"/>
              </a:rPr>
              <a:t> 9-14 м/с. </a:t>
            </a:r>
            <a:r>
              <a:rPr lang="ru-RU" sz="1150" dirty="0" err="1">
                <a:solidFill>
                  <a:srgbClr val="FF0000"/>
                </a:solidFill>
                <a:latin typeface="Times New Roman" panose="02020603050405020304" pitchFamily="18" charset="0"/>
                <a:cs typeface="Times New Roman" panose="02020603050405020304" pitchFamily="18" charset="0"/>
              </a:rPr>
              <a:t>Ауа</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температурасы</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smtClean="0">
                <a:solidFill>
                  <a:srgbClr val="FF0000"/>
                </a:solidFill>
                <a:latin typeface="Times New Roman" panose="02020603050405020304" pitchFamily="18" charset="0"/>
                <a:cs typeface="Times New Roman" panose="02020603050405020304" pitchFamily="18" charset="0"/>
              </a:rPr>
              <a:t>6-8 </a:t>
            </a:r>
            <a:r>
              <a:rPr lang="ru-RU" sz="1150" dirty="0">
                <a:solidFill>
                  <a:srgbClr val="FF0000"/>
                </a:solidFill>
                <a:latin typeface="Times New Roman" panose="02020603050405020304" pitchFamily="18" charset="0"/>
                <a:cs typeface="Times New Roman" panose="02020603050405020304" pitchFamily="18" charset="0"/>
              </a:rPr>
              <a:t>градус </a:t>
            </a:r>
            <a:r>
              <a:rPr lang="ru-RU" sz="1150" dirty="0" err="1">
                <a:solidFill>
                  <a:srgbClr val="FF0000"/>
                </a:solidFill>
                <a:latin typeface="Times New Roman" panose="02020603050405020304" pitchFamily="18" charset="0"/>
                <a:cs typeface="Times New Roman" panose="02020603050405020304" pitchFamily="18" charset="0"/>
              </a:rPr>
              <a:t>жылы</a:t>
            </a:r>
            <a:r>
              <a:rPr lang="ru-RU" sz="1150" dirty="0">
                <a:solidFill>
                  <a:srgbClr val="FF0000"/>
                </a:solidFill>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25254</TotalTime>
  <Words>508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4821</cp:revision>
  <cp:lastPrinted>2021-07-01T07:38:07Z</cp:lastPrinted>
  <dcterms:created xsi:type="dcterms:W3CDTF">2018-03-27T06:03:00Z</dcterms:created>
  <dcterms:modified xsi:type="dcterms:W3CDTF">2025-09-25T07:27:40Z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