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029714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күндіз жаңбыр жауады</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Батыстан </a:t>
            </a:r>
            <a:r>
              <a:rPr lang="kk-KZ" sz="1150" dirty="0" smtClean="0">
                <a:latin typeface="Times New Roman" panose="02020603050405020304" pitchFamily="18" charset="0"/>
                <a:cs typeface="Times New Roman" panose="02020603050405020304" pitchFamily="18" charset="0"/>
              </a:rPr>
              <a:t>соғатын жел солтүстікке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12-14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жаңбыр жауады. Солтүстіктен, солтүстік-батыстан </a:t>
            </a:r>
            <a:r>
              <a:rPr lang="kk-KZ" sz="1150" dirty="0" smtClean="0">
                <a:latin typeface="Times New Roman" panose="02020603050405020304" pitchFamily="18" charset="0"/>
                <a:cs typeface="Times New Roman" panose="02020603050405020304" pitchFamily="18" charset="0"/>
              </a:rPr>
              <a:t>жел соғады, күші 2-7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4-6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595522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0,675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26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27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36156</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6063</cp:revision>
  <cp:lastPrinted>2021-07-01T07:38:07Z</cp:lastPrinted>
  <dcterms:created xsi:type="dcterms:W3CDTF">2018-03-27T06:03:00Z</dcterms:created>
  <dcterms:modified xsi:type="dcterms:W3CDTF">2025-09-25T09:51:24Z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