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77282145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268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25</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929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26</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25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26</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жауын-шашынсыз. Оңтүстік бағыттардан жел соғады, күші </a:t>
            </a:r>
            <a:r>
              <a:rPr lang="kk-KZ" sz="1100" dirty="0">
                <a:solidFill>
                  <a:prstClr val="black"/>
                </a:solidFill>
                <a:latin typeface="Times New Roman" panose="02020603050405020304" pitchFamily="18" charset="0"/>
                <a:ea typeface="Calibri"/>
                <a:cs typeface="Times New Roman" pitchFamily="18" charset="0"/>
              </a:rPr>
              <a:t>түнде 2-7, күндіз 7-12 </a:t>
            </a:r>
            <a:r>
              <a:rPr lang="kk-KZ" sz="1100" kern="0" dirty="0">
                <a:solidFill>
                  <a:prstClr val="black"/>
                </a:solidFill>
                <a:latin typeface="Times New Roman" panose="02020603050405020304" pitchFamily="18" charset="0"/>
                <a:ea typeface="Calibri"/>
                <a:cs typeface="Times New Roman" pitchFamily="18" charset="0"/>
                <a:sym typeface="Calibri"/>
              </a:rPr>
              <a:t>м/с. </a:t>
            </a:r>
            <a:r>
              <a:rPr lang="kk-KZ" sz="1100" dirty="0">
                <a:solidFill>
                  <a:prstClr val="black"/>
                </a:solidFill>
                <a:latin typeface="Times New Roman" panose="02020603050405020304" pitchFamily="18" charset="0"/>
                <a:ea typeface="Calibri"/>
                <a:cs typeface="Times New Roman" pitchFamily="18" charset="0"/>
              </a:rPr>
              <a:t>Ауа температурасы түнде 11-13, күндіз                 26-28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27</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26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27</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жауын-шашынсыз. Оң</a:t>
            </a:r>
            <a:r>
              <a:rPr lang="kk-KZ" sz="1100" kern="0" dirty="0">
                <a:solidFill>
                  <a:prstClr val="black"/>
                </a:solidFill>
                <a:latin typeface="Times New Roman" panose="02020603050405020304" pitchFamily="18" charset="0"/>
                <a:ea typeface="Calibri"/>
                <a:cs typeface="Times New Roman" pitchFamily="18" charset="0"/>
                <a:sym typeface="Calibri"/>
              </a:rPr>
              <a:t>түстік-батыстан жел соғады, күші 9-14 </a:t>
            </a:r>
            <a:r>
              <a:rPr lang="kk-KZ" sz="1100" dirty="0">
                <a:solidFill>
                  <a:prstClr val="black"/>
                </a:solidFill>
                <a:latin typeface="Times New Roman" panose="02020603050405020304" pitchFamily="18" charset="0"/>
                <a:ea typeface="Calibri"/>
                <a:cs typeface="Times New Roman" pitchFamily="18" charset="0"/>
              </a:rPr>
              <a:t>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9-11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25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8288" algn="just">
              <a:defRPr/>
            </a:pPr>
            <a:r>
              <a:rPr lang="ru-RU" sz="1100" b="1" dirty="0">
                <a:solidFill>
                  <a:schemeClr val="tx1"/>
                </a:solidFill>
                <a:latin typeface="Times New Roman" panose="02020603050405020304" pitchFamily="18" charset="0"/>
                <a:cs typeface="Times New Roman" panose="02020603050405020304" pitchFamily="18" charset="0"/>
              </a:rPr>
              <a:t>26 </a:t>
            </a:r>
            <a:r>
              <a:rPr lang="ru-RU" sz="1100" b="1" dirty="0" err="1">
                <a:solidFill>
                  <a:schemeClr val="tx1"/>
                </a:solidFill>
                <a:latin typeface="Times New Roman" panose="02020603050405020304" pitchFamily="18" charset="0"/>
                <a:cs typeface="Times New Roman" panose="02020603050405020304" pitchFamily="18" charset="0"/>
              </a:rPr>
              <a:t>қыркүйекте</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itchFamily="18" charset="0"/>
                <a:cs typeface="Times New Roman" pitchFamily="18" charset="0"/>
              </a:rPr>
              <a:t>жиналуына</a:t>
            </a:r>
            <a:r>
              <a:rPr lang="ru-RU" altLang="ru-RU" sz="1100" b="1" dirty="0">
                <a:solidFill>
                  <a:prstClr val="black"/>
                </a:solidFill>
                <a:latin typeface="Times New Roman" pitchFamily="18" charset="0"/>
                <a:cs typeface="Times New Roman"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26 </a:t>
            </a:r>
            <a:r>
              <a:rPr lang="ru-RU" sz="1100" b="1" dirty="0" err="1">
                <a:solidFill>
                  <a:schemeClr val="tx1"/>
                </a:solidFill>
                <a:latin typeface="Times New Roman" panose="02020603050405020304" pitchFamily="18" charset="0"/>
                <a:cs typeface="Times New Roman" panose="02020603050405020304" pitchFamily="18" charset="0"/>
              </a:rPr>
              <a:t>қыркүйекте</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күтіледі</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105350722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27</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1693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108</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Саханова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2311</TotalTime>
  <Words>670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242</cp:revision>
  <dcterms:modified xsi:type="dcterms:W3CDTF">2025-09-25T08:16:33Z</dcterms:modified>
</cp:coreProperties>
</file>