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86" d="100"/>
          <a:sy n="86" d="100"/>
        </p:scale>
        <p:origin x="165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40938504"/>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268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25</a:t>
                      </a:r>
                      <a:r>
                        <a:rPr lang="kk-KZ" altLang="zh-CN" sz="1200" b="1" i="1" baseline="0" dirty="0">
                          <a:solidFill>
                            <a:srgbClr val="002060"/>
                          </a:solidFill>
                          <a:latin typeface="Times New Roman" panose="02020603050405020304" pitchFamily="18" charset="0"/>
                          <a:cs typeface="Times New Roman" panose="02020603050405020304" pitchFamily="18" charset="0"/>
                        </a:rPr>
                        <a:t>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25 </a:t>
            </a:r>
            <a:r>
              <a:rPr lang="ru-RU" altLang="ru-RU" sz="1100" b="1" dirty="0" err="1">
                <a:latin typeface="Times New Roman" panose="02020603050405020304" pitchFamily="18" charset="0"/>
                <a:cs typeface="Times New Roman" panose="02020603050405020304" pitchFamily="18" charset="0"/>
              </a:rPr>
              <a:t>қыркүйекте</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68413235"/>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95020">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875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0.175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0.263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265844"/>
            <a:ext cx="4726961" cy="1769715"/>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26 </a:t>
            </a:r>
            <a:r>
              <a:rPr lang="kk-KZ" sz="1050" b="1" dirty="0">
                <a:latin typeface="Times New Roman" panose="02020603050405020304" pitchFamily="18" charset="0"/>
                <a:cs typeface="Times New Roman" panose="02020603050405020304" pitchFamily="18" charset="0"/>
              </a:rPr>
              <a:t>қыркүйекке</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25 </a:t>
            </a:r>
            <a:r>
              <a:rPr lang="kk-KZ" sz="1050" b="1" dirty="0">
                <a:latin typeface="Times New Roman" panose="02020603050405020304" pitchFamily="18" charset="0"/>
                <a:cs typeface="Times New Roman" panose="02020603050405020304" pitchFamily="18" charset="0"/>
              </a:rPr>
              <a:t>қыркүйек</a:t>
            </a:r>
            <a:r>
              <a:rPr lang="ru-RU" sz="1050" b="1" dirty="0">
                <a:latin typeface="Times New Roman" panose="02020603050405020304" pitchFamily="18" charset="0"/>
                <a:cs typeface="Times New Roman" panose="02020603050405020304" pitchFamily="18" charset="0"/>
              </a:rPr>
              <a:t> с. 20-ден 25 </a:t>
            </a:r>
            <a:r>
              <a:rPr lang="kk-KZ" sz="1050" b="1" dirty="0">
                <a:latin typeface="Times New Roman" panose="02020603050405020304" pitchFamily="18" charset="0"/>
                <a:cs typeface="Times New Roman" panose="02020603050405020304" pitchFamily="18" charset="0"/>
              </a:rPr>
              <a:t>қыркүйек</a:t>
            </a:r>
            <a:r>
              <a:rPr lang="ru-RU" sz="1050" b="1" dirty="0">
                <a:latin typeface="Times New Roman" panose="02020603050405020304" pitchFamily="18" charset="0"/>
                <a:cs typeface="Times New Roman" panose="02020603050405020304" pitchFamily="18" charset="0"/>
              </a:rPr>
              <a:t>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Оңтүстіктен жел соғады, күші 7-12 м/с. Ауа температурасы түнде 10-12, күндіз 24-26 жылы.</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endParaRPr lang="kk-KZ" sz="1100" b="1" kern="1400"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27</a:t>
            </a:r>
            <a:r>
              <a:rPr lang="ru-RU" sz="1100" b="1" kern="1400" dirty="0">
                <a:solidFill>
                  <a:prstClr val="black"/>
                </a:solidFill>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қыркүйекке</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26 </a:t>
            </a:r>
            <a:r>
              <a:rPr lang="kk-KZ" sz="1100" b="1" dirty="0">
                <a:latin typeface="Times New Roman" panose="02020603050405020304" pitchFamily="18" charset="0"/>
                <a:cs typeface="Times New Roman" panose="02020603050405020304" pitchFamily="18" charset="0"/>
              </a:rPr>
              <a:t>қыркүйек</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27 </a:t>
            </a:r>
            <a:r>
              <a:rPr lang="kk-KZ" sz="1100" b="1" kern="1400" dirty="0">
                <a:latin typeface="Times New Roman" panose="02020603050405020304" pitchFamily="18" charset="0"/>
                <a:cs typeface="Times New Roman" panose="02020603050405020304" pitchFamily="18" charset="0"/>
              </a:rPr>
              <a:t>қыркүйек</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Солтүстік-батыстан жел соғады, күші 7-12 м/с. Ауа температурасы 10-12 жылы.</a:t>
            </a:r>
          </a:p>
          <a:p>
            <a:pPr algn="just"/>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26</a:t>
            </a:r>
            <a:r>
              <a:rPr lang="ru-RU" sz="12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қыркүйекте,</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27</a:t>
            </a:r>
            <a:r>
              <a:rPr lang="ru-RU" sz="12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қыркүйекте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endParaRPr lang="ru-RU" sz="105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Седелёва Н</a:t>
            </a:r>
            <a:r>
              <a:rPr lang="kk-KZ"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45898</TotalTime>
  <Words>604</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6836</cp:revision>
  <cp:lastPrinted>2025-07-15T07:11:11Z</cp:lastPrinted>
  <dcterms:created xsi:type="dcterms:W3CDTF">2018-03-27T06:03:00Z</dcterms:created>
  <dcterms:modified xsi:type="dcterms:W3CDTF">2025-09-25T07:24:01Z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