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98" y="-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421204765"/>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622564550"/>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0,383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1451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4468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26 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6</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25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26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көшпелі бұлтты, күндіз жаңбыр. Түнде және таңертең тұман. Оңтүстік-батыстан соғатын жел солтүстікке ауысады, күші түнде 2-7, күндіз 9-14, екпіні 15-18 м/с. Ауа температурасы түнде 13-15, күндіз 16-18 жылы</a:t>
            </a:r>
            <a:r>
              <a:rPr lang="kk-KZ" sz="1200" kern="1400" dirty="0" smtClean="0">
                <a:latin typeface="Times New Roman"/>
                <a:ea typeface="Times New Roman"/>
              </a:rPr>
              <a:t>.</a:t>
            </a:r>
            <a:endParaRPr lang="kk-KZ" sz="1200" kern="1400" dirty="0">
              <a:latin typeface="Times New Roman"/>
              <a:ea typeface="Times New Roman"/>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26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27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Ауыспалы бұлтты, </a:t>
            </a:r>
            <a:r>
              <a:rPr lang="kk-KZ" sz="1200" dirty="0" smtClean="0">
                <a:latin typeface="Times New Roman"/>
                <a:ea typeface="Times New Roman"/>
              </a:rPr>
              <a:t>жауын-шашынсыз. </a:t>
            </a:r>
            <a:r>
              <a:rPr lang="kk-KZ" sz="1200" dirty="0" smtClean="0">
                <a:latin typeface="Times New Roman"/>
                <a:ea typeface="Times New Roman"/>
              </a:rPr>
              <a:t>Солтүістіктен, солтүстік-батыстан жел </a:t>
            </a:r>
            <a:r>
              <a:rPr lang="kk-KZ" sz="1200" dirty="0" smtClean="0">
                <a:latin typeface="Times New Roman"/>
                <a:ea typeface="Times New Roman"/>
              </a:rPr>
              <a:t>соғады</a:t>
            </a:r>
            <a:r>
              <a:rPr lang="kk-KZ" sz="1200" kern="1400" dirty="0" smtClean="0">
                <a:latin typeface="Times New Roman"/>
                <a:ea typeface="Times New Roman"/>
              </a:rPr>
              <a:t>, күші </a:t>
            </a:r>
            <a:r>
              <a:rPr lang="kk-KZ" sz="1200" kern="1400" dirty="0" smtClean="0">
                <a:latin typeface="Times New Roman"/>
                <a:ea typeface="Times New Roman"/>
              </a:rPr>
              <a:t>9-14, екпіні 15-18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5-7</a:t>
            </a:r>
            <a:r>
              <a:rPr lang="kk-KZ" sz="1200" kern="1400" dirty="0" smtClean="0">
                <a:latin typeface="Times New Roman"/>
                <a:ea typeface="Times New Roman"/>
              </a:rPr>
              <a:t>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500553"/>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smtClean="0">
                <a:solidFill>
                  <a:schemeClr val="tx1"/>
                </a:solidFill>
                <a:latin typeface="Times New Roman" panose="02020603050405020304" pitchFamily="18" charset="0"/>
                <a:cs typeface="Times New Roman" panose="02020603050405020304" pitchFamily="18" charset="0"/>
              </a:rPr>
              <a:t>26 </a:t>
            </a:r>
            <a:r>
              <a:rPr lang="ru-RU" sz="1150" b="1" dirty="0" err="1" smtClean="0">
                <a:solidFill>
                  <a:schemeClr val="tx1"/>
                </a:solidFill>
                <a:latin typeface="Times New Roman" panose="02020603050405020304" pitchFamily="18" charset="0"/>
                <a:cs typeface="Times New Roman" panose="02020603050405020304" pitchFamily="18" charset="0"/>
              </a:rPr>
              <a:t>қыркүйек</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altLang="ru-RU" sz="1150" b="1" dirty="0" err="1" smtClean="0">
                <a:solidFill>
                  <a:prstClr val="black"/>
                </a:solidFill>
                <a:latin typeface="Times New Roman" pitchFamily="18" charset="0"/>
                <a:cs typeface="Times New Roman" pitchFamily="18" charset="0"/>
              </a:rPr>
              <a:t>жиналуына</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Казжанова Б.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30151</TotalTime>
  <Words>594</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4966</cp:revision>
  <cp:lastPrinted>2023-02-06T06:57:51Z</cp:lastPrinted>
  <dcterms:created xsi:type="dcterms:W3CDTF">2018-03-27T06:03:00Z</dcterms:created>
  <dcterms:modified xsi:type="dcterms:W3CDTF">2025-09-25T07:20:27Z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