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610959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25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соғады, күші 1-6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градус жылы.</a:t>
            </a:r>
          </a:p>
          <a:p>
            <a:pPr algn="ctr"/>
            <a:r>
              <a:rPr lang="kk-KZ" altLang="ru-RU" sz="1150" b="1" dirty="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26899</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5015</cp:revision>
  <cp:lastPrinted>2021-07-01T07:38:07Z</cp:lastPrinted>
  <dcterms:created xsi:type="dcterms:W3CDTF">2018-03-27T06:03:00Z</dcterms:created>
  <dcterms:modified xsi:type="dcterms:W3CDTF">2025-09-25T07:25:13Z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