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28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82232107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ебольшая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юго-западный 5-10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южный, юго-западный 5-10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7926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0348" y="331498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5041380"/>
              </p:ext>
            </p:extLst>
          </p:nvPr>
        </p:nvGraphicFramePr>
        <p:xfrm>
          <a:off x="5043398" y="420780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19568</TotalTime>
  <Words>615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3568</cp:revision>
  <cp:lastPrinted>2021-07-01T03:56:27Z</cp:lastPrinted>
  <dcterms:created xsi:type="dcterms:W3CDTF">2018-03-27T06:03:00Z</dcterms:created>
  <dcterms:modified xsi:type="dcterms:W3CDTF">2025-09-26T07:32:53Z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