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435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Небольшая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ночью 1-6, днем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969768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9335" y="1988105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2" y="304238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24007</TotalTime>
  <Words>692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3959</cp:revision>
  <cp:lastPrinted>2021-10-18T15:52:53Z</cp:lastPrinted>
  <dcterms:created xsi:type="dcterms:W3CDTF">2018-03-27T06:03:00Z</dcterms:created>
  <dcterms:modified xsi:type="dcterms:W3CDTF">2025-09-26T07:24:34Z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