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46832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1034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Ветер северо-западный 7-12 м/с. Температура воздуха ночью 2-4 тепла, на поверхности почвы заморозки 2 градуса, днем 13-15 тепла.</a:t>
            </a: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33768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6188</cp:revision>
  <cp:lastPrinted>2021-07-01T03:56:27Z</cp:lastPrinted>
  <dcterms:created xsi:type="dcterms:W3CDTF">2018-03-27T06:03:00Z</dcterms:created>
  <dcterms:modified xsi:type="dcterms:W3CDTF">2025-09-26T06:12:22Z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