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4" d="100"/>
          <a:sy n="74" d="100"/>
        </p:scale>
        <p:origin x="8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423304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юго-западный 7-12 м/с. Температура воздуха ночью 9-11,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небольшой дождь. Ветер западный 9-14 м/с. Температура воздуха ночью 10-12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745446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49647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7132</cp:revision>
  <cp:lastPrinted>2025-08-12T06:13:34Z</cp:lastPrinted>
  <dcterms:created xsi:type="dcterms:W3CDTF">2018-03-27T06:03:00Z</dcterms:created>
  <dcterms:modified xsi:type="dcterms:W3CDTF">2025-09-26T05:58:14Z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