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70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232499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61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временами дождь. Ветер 7-12 м/с. Температура воздуха ночью 6-8, днем 10-12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4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временами дождь. Ветер 5-10 м/с. Температура воздуха 6-8 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653587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24345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3816</cp:revision>
  <cp:lastPrinted>2021-07-01T03:56:27Z</cp:lastPrinted>
  <dcterms:created xsi:type="dcterms:W3CDTF">2018-03-27T06:03:00Z</dcterms:created>
  <dcterms:modified xsi:type="dcterms:W3CDTF">2025-09-26T06:09:46Z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