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36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411080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26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 м/с. Температура воздуха ночью 7-9,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9-14, порывы 15-20 м/с. 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63075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5190</TotalTime>
  <Words>556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882</cp:revision>
  <cp:lastPrinted>2021-07-01T03:56:27Z</cp:lastPrinted>
  <dcterms:created xsi:type="dcterms:W3CDTF">2024-09-22T07:48:17Z</dcterms:created>
  <dcterms:modified xsi:type="dcterms:W3CDTF">2025-09-26T07:37:28Z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