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00869090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269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26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26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2158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27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26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сентября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дождь, гроза. Ветер юго-западный с переходом на северо-западный 9-14, днем порывы 15-18 м/с. Температура воздуха ночью 9-11, днем 21-23 тепла.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27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временами дождь. Ночью и утром туман. Ветер северо-восточный 9-14, порывы 15-18 м/с. Температура воздуха 8-10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4436" y="2322398"/>
            <a:ext cx="4762819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сентября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ночью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сентября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4359959"/>
              </p:ext>
            </p:extLst>
          </p:nvPr>
        </p:nvGraphicFramePr>
        <p:xfrm>
          <a:off x="5066508" y="4144011"/>
          <a:ext cx="4667248" cy="207009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254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серы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5243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460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Н./Кеңшілік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2756</TotalTime>
  <Words>660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251</cp:revision>
  <dcterms:modified xsi:type="dcterms:W3CDTF">2025-09-26T08:32:44Z</dcterms:modified>
</cp:coreProperties>
</file>