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303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66062932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269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сентября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27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26 сентября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27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6-11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24-26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28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 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26 сентября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0453670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27288</TotalTime>
  <Words>597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4982</cp:revision>
  <cp:lastPrinted>2021-07-01T03:56:27Z</cp:lastPrinted>
  <dcterms:created xsi:type="dcterms:W3CDTF">2018-03-27T06:03:00Z</dcterms:created>
  <dcterms:modified xsi:type="dcterms:W3CDTF">2025-09-26T07:34:13Z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