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36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313412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26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ночью 10-12, днем 23-25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днем сильный дождь, гроза, град, шквал. Ветер юго-западный 9-14, порывы 15-20 м/с.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60950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25225</TotalTime>
  <Words>609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4937</cp:revision>
  <cp:lastPrinted>2021-07-01T03:56:27Z</cp:lastPrinted>
  <dcterms:created xsi:type="dcterms:W3CDTF">2018-03-27T06:03:00Z</dcterms:created>
  <dcterms:modified xsi:type="dcterms:W3CDTF">2025-09-26T07:23:16Z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