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610959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оңтүстік-батыстан 3-8 м/с. Ауа температурасы түнде 10-12 градус жылы,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769074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26915</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5016</cp:revision>
  <cp:lastPrinted>2021-07-01T07:38:07Z</cp:lastPrinted>
  <dcterms:created xsi:type="dcterms:W3CDTF">2018-03-27T06:03:00Z</dcterms:created>
  <dcterms:modified xsi:type="dcterms:W3CDTF">2025-09-26T07:28:37Z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