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6520077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26</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27</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26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27</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күндіз жаңбыр, найзағай</a:t>
            </a:r>
            <a:r>
              <a:rPr lang="kk-KZ" sz="1100" kern="0" dirty="0">
                <a:solidFill>
                  <a:prstClr val="black"/>
                </a:solidFill>
                <a:latin typeface="Times New Roman" panose="02020603050405020304" pitchFamily="18" charset="0"/>
                <a:ea typeface="Calibri"/>
                <a:cs typeface="Times New Roman" pitchFamily="18" charset="0"/>
                <a:sym typeface="Calibri"/>
              </a:rPr>
              <a:t>. Оңтүстіктен соққан жел бағыты солтүстік-батысқа ауысады, күші 9-14 , күндіз екпіні 15-18 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9-11, күндіз  21-23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28</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27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28</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кей уақыттарда жаңбыр. Түнде және таңертең тұман. Солтүстік-шығыстан</a:t>
            </a:r>
            <a:r>
              <a:rPr lang="kk-KZ" sz="1100" kern="0" dirty="0">
                <a:solidFill>
                  <a:prstClr val="black"/>
                </a:solidFill>
                <a:latin typeface="Times New Roman" panose="02020603050405020304" pitchFamily="18" charset="0"/>
                <a:ea typeface="Calibri"/>
                <a:cs typeface="Times New Roman" pitchFamily="18" charset="0"/>
                <a:sym typeface="Calibri"/>
              </a:rPr>
              <a:t> жел соғады, күші 9-14, екпіні 15-18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8-10</a:t>
            </a:r>
            <a:r>
              <a:rPr lang="kk-KZ" sz="1100" kern="0" dirty="0">
                <a:solidFill>
                  <a:prstClr val="black"/>
                </a:solidFill>
                <a:latin typeface="Times New Roman" panose="02020603050405020304" pitchFamily="18" charset="0"/>
                <a:ea typeface="Calibri"/>
                <a:cs typeface="Times New Roman" pitchFamily="18" charset="0"/>
                <a:sym typeface="Calibri"/>
              </a:rPr>
              <a:t>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26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8288" algn="just">
              <a:defRPr/>
            </a:pPr>
            <a:r>
              <a:rPr lang="ru-RU" sz="1100" b="1" dirty="0">
                <a:solidFill>
                  <a:schemeClr val="tx1"/>
                </a:solidFill>
                <a:latin typeface="Times New Roman" panose="02020603050405020304" pitchFamily="18" charset="0"/>
                <a:cs typeface="Times New Roman" panose="02020603050405020304" pitchFamily="18" charset="0"/>
              </a:rPr>
              <a:t>27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itchFamily="18" charset="0"/>
                <a:cs typeface="Times New Roman" pitchFamily="18" charset="0"/>
              </a:rPr>
              <a:t>сейілуіне</a:t>
            </a:r>
            <a:r>
              <a:rPr lang="ru-RU" altLang="ru-RU" sz="1100" b="1" dirty="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27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төменгі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420241293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5243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460</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2313</TotalTime>
  <Words>683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246</cp:revision>
  <dcterms:modified xsi:type="dcterms:W3CDTF">2025-09-26T08:33:57Z</dcterms:modified>
</cp:coreProperties>
</file>