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2274425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26397024"/>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27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26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27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Солтүстіктен, солтүстік-батыстан жел соғады, күші 7-12 м/с. Ауа температурасы түнде 4-6, күндіз 16-18 жылы</a:t>
            </a:r>
            <a:r>
              <a:rPr lang="kk-KZ" sz="1200" kern="1400" dirty="0" smtClean="0">
                <a:latin typeface="Times New Roman"/>
                <a:ea typeface="Times New Roman"/>
              </a:rPr>
              <a:t>.</a:t>
            </a: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28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27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smtClean="0">
                <a:latin typeface="Times New Roman"/>
                <a:ea typeface="Times New Roman"/>
              </a:rPr>
              <a:t>бұлтты, </a:t>
            </a:r>
            <a:r>
              <a:rPr lang="kk-KZ" sz="1200" dirty="0" smtClean="0">
                <a:latin typeface="Times New Roman"/>
                <a:ea typeface="Times New Roman"/>
              </a:rPr>
              <a:t>жауын-шашынсыз. Солтүістіктен, солтүстік-батыстан жел соғады</a:t>
            </a:r>
            <a:r>
              <a:rPr lang="kk-KZ" sz="1200" kern="1400" dirty="0" smtClean="0">
                <a:latin typeface="Times New Roman"/>
                <a:ea typeface="Times New Roman"/>
              </a:rPr>
              <a:t>, күші </a:t>
            </a:r>
            <a:r>
              <a:rPr lang="kk-KZ" sz="1200" kern="1400" dirty="0" smtClean="0">
                <a:latin typeface="Times New Roman"/>
                <a:ea typeface="Times New Roman"/>
              </a:rPr>
              <a:t>3-8 м/с</a:t>
            </a:r>
            <a:r>
              <a:rPr lang="kk-KZ" sz="1200" kern="1400" dirty="0">
                <a:latin typeface="Times New Roman"/>
                <a:ea typeface="Times New Roman"/>
              </a:rPr>
              <a:t>. Ауа температурасы </a:t>
            </a:r>
            <a:r>
              <a:rPr lang="kk-KZ" sz="1200" kern="1400" dirty="0" smtClean="0">
                <a:latin typeface="Times New Roman"/>
                <a:ea typeface="Times New Roman"/>
              </a:rPr>
              <a:t>5-7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28 </a:t>
            </a:r>
            <a:r>
              <a:rPr lang="ru-RU" sz="1150" b="1" dirty="0" err="1" smtClean="0">
                <a:solidFill>
                  <a:schemeClr val="tx1"/>
                </a:solidFill>
                <a:latin typeface="Times New Roman" panose="02020603050405020304" pitchFamily="18" charset="0"/>
                <a:cs typeface="Times New Roman" panose="02020603050405020304" pitchFamily="18" charset="0"/>
              </a:rPr>
              <a:t>қыркүйек</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Жусупова Д.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30226</TotalTime>
  <Words>576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4972</cp:revision>
  <cp:lastPrinted>2023-02-06T06:57:51Z</cp:lastPrinted>
  <dcterms:created xsi:type="dcterms:W3CDTF">2018-03-27T06:03:00Z</dcterms:created>
  <dcterms:modified xsi:type="dcterms:W3CDTF">2025-09-26T07:06:11Z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