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982358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26 </a:t>
            </a:r>
            <a:r>
              <a:rPr lang="kk-KZ" sz="1150" b="1" dirty="0" smtClean="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a:t>
            </a:r>
            <a:r>
              <a:rPr lang="kk-KZ" sz="1150" dirty="0" smtClean="0">
                <a:latin typeface="Times New Roman" panose="02020603050405020304" pitchFamily="18" charset="0"/>
                <a:cs typeface="Times New Roman" panose="02020603050405020304" pitchFamily="18" charset="0"/>
              </a:rPr>
              <a:t>түнде </a:t>
            </a:r>
            <a:r>
              <a:rPr lang="kk-KZ" sz="1150" dirty="0" smtClean="0">
                <a:latin typeface="Times New Roman" panose="02020603050405020304" pitchFamily="18" charset="0"/>
                <a:cs typeface="Times New Roman" panose="02020603050405020304" pitchFamily="18" charset="0"/>
              </a:rPr>
              <a:t>жаңбыр жауады. </a:t>
            </a:r>
            <a:r>
              <a:rPr lang="kk-KZ" sz="1150" dirty="0" smtClean="0">
                <a:latin typeface="Times New Roman" panose="02020603050405020304" pitchFamily="18" charset="0"/>
                <a:cs typeface="Times New Roman" panose="02020603050405020304" pitchFamily="18" charset="0"/>
              </a:rPr>
              <a:t>С</a:t>
            </a:r>
            <a:r>
              <a:rPr lang="kk-KZ" sz="1150" dirty="0" smtClean="0">
                <a:latin typeface="Times New Roman" panose="02020603050405020304" pitchFamily="18" charset="0"/>
                <a:cs typeface="Times New Roman" panose="02020603050405020304" pitchFamily="18" charset="0"/>
              </a:rPr>
              <a:t>олтүстік-батыстан </a:t>
            </a:r>
            <a:r>
              <a:rPr lang="kk-KZ" sz="1150" dirty="0" smtClean="0">
                <a:latin typeface="Times New Roman" panose="02020603050405020304" pitchFamily="18" charset="0"/>
                <a:cs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7-12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2-4,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12-14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28 </a:t>
            </a:r>
            <a:r>
              <a:rPr lang="kk-KZ" sz="1150" b="1" dirty="0" smtClean="0">
                <a:latin typeface="Times New Roman" panose="02020603050405020304" pitchFamily="18" charset="0"/>
                <a:cs typeface="Times New Roman" panose="02020603050405020304" pitchFamily="18" charset="0"/>
              </a:rPr>
              <a:t>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a:t>
            </a:r>
            <a:r>
              <a:rPr lang="kk-KZ" sz="1150" dirty="0" smtClean="0">
                <a:latin typeface="Times New Roman" panose="02020603050405020304" pitchFamily="18" charset="0"/>
                <a:cs typeface="Times New Roman" panose="02020603050405020304" pitchFamily="18" charset="0"/>
              </a:rPr>
              <a:t>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Батыстен, солтүстік-батыстан </a:t>
            </a:r>
            <a:r>
              <a:rPr lang="kk-KZ" sz="1150" dirty="0" smtClean="0">
                <a:latin typeface="Times New Roman" panose="02020603050405020304" pitchFamily="18" charset="0"/>
                <a:cs typeface="Times New Roman" panose="02020603050405020304" pitchFamily="18" charset="0"/>
              </a:rPr>
              <a:t>жел соғады, </a:t>
            </a:r>
            <a:r>
              <a:rPr lang="kk-KZ" sz="1150" dirty="0" smtClean="0">
                <a:latin typeface="Times New Roman" panose="02020603050405020304" pitchFamily="18" charset="0"/>
                <a:cs typeface="Times New Roman" panose="02020603050405020304" pitchFamily="18" charset="0"/>
              </a:rPr>
              <a:t>күші 0-5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1-3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5955221"/>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972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0,869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0,049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8,225</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27 </a:t>
            </a:r>
            <a:r>
              <a:rPr lang="kk-KZ" sz="1150" dirty="0" smtClean="0">
                <a:solidFill>
                  <a:schemeClr val="tx1"/>
                </a:solidFill>
                <a:latin typeface="Times New Roman" panose="02020603050405020304" pitchFamily="18" charset="0"/>
                <a:cs typeface="Times New Roman" panose="02020603050405020304" pitchFamily="18" charset="0"/>
              </a:rPr>
              <a:t>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28 </a:t>
            </a:r>
            <a:r>
              <a:rPr lang="kk-KZ" sz="1150" dirty="0" smtClean="0">
                <a:solidFill>
                  <a:schemeClr val="tx1"/>
                </a:solidFill>
                <a:latin typeface="Times New Roman" panose="02020603050405020304" pitchFamily="18" charset="0"/>
                <a:cs typeface="Times New Roman" panose="02020603050405020304" pitchFamily="18" charset="0"/>
              </a:rPr>
              <a:t>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36278</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6067</cp:revision>
  <cp:lastPrinted>2021-07-01T07:38:07Z</cp:lastPrinted>
  <dcterms:created xsi:type="dcterms:W3CDTF">2018-03-27T06:03:00Z</dcterms:created>
  <dcterms:modified xsi:type="dcterms:W3CDTF">2025-09-26T08:58:28Z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