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5382021"/>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№269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2775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Оңтүстік-шығыстан соғатын жел оңтүстік-батысқа ауысады,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28 </a:t>
            </a:r>
            <a:r>
              <a:rPr lang="ru-RU" altLang="ru-RU" sz="1200" b="1" dirty="0" err="1" smtClean="0">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45519821"/>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18824</TotalTime>
  <Words>577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3600</cp:revision>
  <cp:lastPrinted>2021-07-01T03:56:27Z</cp:lastPrinted>
  <dcterms:created xsi:type="dcterms:W3CDTF">2018-03-27T06:03:00Z</dcterms:created>
  <dcterms:modified xsi:type="dcterms:W3CDTF">2025-09-26T07:32:50Z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