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3036" y="3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71670227"/>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269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190821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26 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27 </a:t>
            </a:r>
            <a:r>
              <a:rPr lang="ru-RU" sz="1200" b="1" dirty="0" err="1">
                <a:latin typeface="Times New Roman" panose="02020603050405020304" pitchFamily="18" charset="0"/>
                <a:cs typeface="Times New Roman" panose="02020603050405020304" pitchFamily="18" charset="0"/>
              </a:rPr>
              <a:t>қыркүйек</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200" dirty="0" err="1"/>
              <a:t>Көшпелі</a:t>
            </a:r>
            <a:r>
              <a:rPr lang="ru-RU" sz="1200" dirty="0"/>
              <a:t> </a:t>
            </a:r>
            <a:r>
              <a:rPr lang="ru-RU" sz="1200" dirty="0" err="1"/>
              <a:t>бұлтты</a:t>
            </a:r>
            <a:r>
              <a:rPr lang="ru-RU" sz="1200" dirty="0"/>
              <a:t>, </a:t>
            </a:r>
            <a:r>
              <a:rPr lang="ru-RU" sz="1200" dirty="0" err="1"/>
              <a:t>жауын-шашынсыз</a:t>
            </a:r>
            <a:r>
              <a:rPr lang="ru-RU" sz="1200" dirty="0"/>
              <a:t>. </a:t>
            </a:r>
            <a:r>
              <a:rPr lang="ru-RU" sz="1200" dirty="0" err="1"/>
              <a:t>Оңтүстік-батыстан</a:t>
            </a:r>
            <a:r>
              <a:rPr lang="ru-RU" sz="1200" dirty="0"/>
              <a:t> 8-13 м/с </a:t>
            </a:r>
            <a:r>
              <a:rPr lang="ru-RU" sz="1200" dirty="0" err="1"/>
              <a:t>жел</a:t>
            </a:r>
            <a:r>
              <a:rPr lang="ru-RU" sz="1200" dirty="0"/>
              <a:t> </a:t>
            </a:r>
            <a:r>
              <a:rPr lang="ru-RU" sz="1200" dirty="0" err="1"/>
              <a:t>соғады</a:t>
            </a:r>
            <a:r>
              <a:rPr lang="ru-RU" sz="1200" dirty="0"/>
              <a:t>. </a:t>
            </a:r>
            <a:r>
              <a:rPr lang="ru-RU" sz="1200" dirty="0" err="1"/>
              <a:t>Ауа</a:t>
            </a:r>
            <a:r>
              <a:rPr lang="ru-RU" sz="1200" dirty="0"/>
              <a:t> </a:t>
            </a:r>
            <a:r>
              <a:rPr lang="ru-RU" sz="1200" dirty="0" err="1"/>
              <a:t>температурасы</a:t>
            </a:r>
            <a:r>
              <a:rPr lang="ru-RU" sz="1200" dirty="0"/>
              <a:t> </a:t>
            </a:r>
            <a:r>
              <a:rPr lang="ru-RU" sz="1200" dirty="0" err="1"/>
              <a:t>түнде</a:t>
            </a:r>
            <a:r>
              <a:rPr lang="ru-RU" sz="1200" dirty="0"/>
              <a:t> 7-9 градус, </a:t>
            </a:r>
            <a:r>
              <a:rPr lang="ru-RU" sz="1200" dirty="0" err="1"/>
              <a:t>күндіз</a:t>
            </a:r>
            <a:r>
              <a:rPr lang="ru-RU" sz="1200" dirty="0"/>
              <a:t> 25-27 градус </a:t>
            </a:r>
            <a:r>
              <a:rPr lang="ru-RU" sz="1200" dirty="0" err="1"/>
              <a:t>жылы</a:t>
            </a:r>
            <a:r>
              <a:rPr lang="ru-RU" sz="1200" dirty="0"/>
              <a:t>.</a:t>
            </a:r>
            <a:r>
              <a:rPr lang="kk-KZ" altLang="ru-RU" sz="1150" b="1" dirty="0" smtClean="0">
                <a:latin typeface="Times New Roman" panose="02020603050405020304" pitchFamily="18" charset="0"/>
                <a:cs typeface="Times New Roman" panose="02020603050405020304" pitchFamily="18" charset="0"/>
              </a:rPr>
              <a:t>28 </a:t>
            </a:r>
            <a:r>
              <a:rPr lang="ru-RU" altLang="ru-RU" sz="1150" b="1" dirty="0" err="1">
                <a:latin typeface="Times New Roman" panose="02020603050405020304" pitchFamily="18" charset="0"/>
                <a:cs typeface="Times New Roman" panose="02020603050405020304" pitchFamily="18" charset="0"/>
              </a:rPr>
              <a:t>қыркүйекке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27 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28 </a:t>
            </a:r>
            <a:r>
              <a:rPr lang="ru-RU" altLang="ru-RU" sz="1150" b="1" dirty="0" err="1">
                <a:latin typeface="Times New Roman" panose="02020603050405020304" pitchFamily="18" charset="0"/>
                <a:cs typeface="Times New Roman" panose="02020603050405020304" pitchFamily="18" charset="0"/>
              </a:rPr>
              <a:t>қыркүйек</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tabLst>
                <a:tab pos="3411538" algn="l"/>
              </a:tabLst>
            </a:pPr>
            <a:r>
              <a:rPr lang="ru-RU" sz="1100" dirty="0">
                <a:latin typeface="Times New Roman" pitchFamily="18" charset="0"/>
                <a:cs typeface="Times New Roman" pitchFamily="18" charset="0"/>
              </a:rPr>
              <a:t>Переменная облачность, без осадков. Ветер северо-западный 9-14, порывы 15-20 м/с. Температура воздуха 10-12 тепла.</a:t>
            </a:r>
            <a:endParaRPr lang="ru-RU" sz="11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сейілуіне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75905306"/>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25267</TotalTime>
  <Words>501</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4822</cp:revision>
  <cp:lastPrinted>2021-07-01T07:38:07Z</cp:lastPrinted>
  <dcterms:created xsi:type="dcterms:W3CDTF">2018-03-27T06:03:00Z</dcterms:created>
  <dcterms:modified xsi:type="dcterms:W3CDTF">2025-09-26T07:37:26Z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