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53636812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270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27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27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21587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28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27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сентября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временами дождь. Ночью и утром туман. Ветер северо-восточный 9-14, утром и днем порывы 15-20 м/с. Температура воздуха ночью 8-10, днем 10-12 тепла.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28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Туман. Ветер северо-восточный 9-14 м/с. Температура </a:t>
            </a:r>
            <a:r>
              <a:rPr lang="ru-RU" sz="1100">
                <a:solidFill>
                  <a:srgbClr val="212121"/>
                </a:solidFill>
                <a:latin typeface="Times New Roman" panose="02020603050405020304" pitchFamily="18" charset="0"/>
              </a:rPr>
              <a:t>воздуха 0-2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4436" y="2322398"/>
            <a:ext cx="4762819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7241077"/>
              </p:ext>
            </p:extLst>
          </p:nvPr>
        </p:nvGraphicFramePr>
        <p:xfrm>
          <a:off x="5066508" y="4144011"/>
          <a:ext cx="4667248" cy="207009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254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серы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7075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Н./Тойшыманова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2795</TotalTime>
  <Words>656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255</cp:revision>
  <dcterms:modified xsi:type="dcterms:W3CDTF">2025-09-27T07:37:41Z</dcterms:modified>
</cp:coreProperties>
</file>