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4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60328385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270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сентября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утром и днем дождь. Ветер юго-западный с переходом на северо-восточный 7-12 м/с. Температура воздуха ночью 9-11, днем 15-17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3-5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6302934"/>
              </p:ext>
            </p:extLst>
          </p:nvPr>
        </p:nvGraphicFramePr>
        <p:xfrm>
          <a:off x="5103847" y="4149080"/>
          <a:ext cx="4536504" cy="22881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28042</TotalTime>
  <Words>650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5098</cp:revision>
  <cp:lastPrinted>2021-07-01T03:56:27Z</cp:lastPrinted>
  <dcterms:created xsi:type="dcterms:W3CDTF">2018-03-27T06:03:00Z</dcterms:created>
  <dcterms:modified xsi:type="dcterms:W3CDTF">2025-09-27T07:55:15Z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