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92601825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утром и днем дождь. Ветер юго-западный с переходом на северо-восточный 7-12 м/с. Температура воздуха ночью 9-11, днем 15-17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29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28 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3-5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1472510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25209</TotalTime>
  <Words>605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4938</cp:revision>
  <cp:lastPrinted>2021-07-01T03:56:27Z</cp:lastPrinted>
  <dcterms:created xsi:type="dcterms:W3CDTF">2018-03-27T06:03:00Z</dcterms:created>
  <dcterms:modified xsi:type="dcterms:W3CDTF">2025-09-27T07:55:18Z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