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3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967788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30770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небольшой дождь.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о-западный, западный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тепла, на поверхности почвы заморозки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градуса, днем 13-15 тепла.</a:t>
            </a:r>
            <a:endParaRPr lang="ru-RU" sz="11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2-4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33823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6192</cp:revision>
  <cp:lastPrinted>2021-07-01T03:56:27Z</cp:lastPrinted>
  <dcterms:created xsi:type="dcterms:W3CDTF">2018-03-27T06:03:00Z</dcterms:created>
  <dcterms:modified xsi:type="dcterms:W3CDTF">2025-09-27T06:02:08Z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