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45792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59635"/>
              </p:ext>
            </p:extLst>
          </p:nvPr>
        </p:nvGraphicFramePr>
        <p:xfrm>
          <a:off x="5008923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9335" y="198810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11562" y="304238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24062</TotalTime>
  <Words>682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3962</cp:revision>
  <cp:lastPrinted>2021-10-18T15:52:53Z</cp:lastPrinted>
  <dcterms:created xsi:type="dcterms:W3CDTF">2018-03-27T06:03:00Z</dcterms:created>
  <dcterms:modified xsi:type="dcterms:W3CDTF">2025-09-27T05:52:26Z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