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№270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сентября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28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28 сентября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27-29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/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29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28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сентября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5403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Абдуалиева М.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21574</TotalTime>
  <Words>558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5207</cp:revision>
  <cp:lastPrinted>2021-07-01T03:56:27Z</cp:lastPrinted>
  <dcterms:created xsi:type="dcterms:W3CDTF">2018-03-27T06:03:00Z</dcterms:created>
  <dcterms:modified xsi:type="dcterms:W3CDTF">2025-09-27T06:35:32Z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